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73" r:id="rId2"/>
    <p:sldId id="256" r:id="rId3"/>
    <p:sldId id="257" r:id="rId4"/>
    <p:sldId id="258" r:id="rId5"/>
    <p:sldId id="262" r:id="rId6"/>
    <p:sldId id="265" r:id="rId7"/>
    <p:sldId id="266" r:id="rId8"/>
    <p:sldId id="267" r:id="rId9"/>
    <p:sldId id="268" r:id="rId10"/>
    <p:sldId id="270" r:id="rId11"/>
    <p:sldId id="271" r:id="rId12"/>
  </p:sldIdLst>
  <p:sldSz cx="12190413" cy="6858000"/>
  <p:notesSz cx="6858000" cy="9144000"/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>
        <p:scale>
          <a:sx n="91" d="100"/>
          <a:sy n="91" d="100"/>
        </p:scale>
        <p:origin x="204" y="840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gif>
</file>

<file path=ppt/media/image14.gif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25D1D5-6F39-431A-B635-64D7B7A75667}" type="datetimeFigureOut">
              <a:rPr lang="id-ID" smtClean="0"/>
              <a:pPr/>
              <a:t>14/12/2015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4FB43D-CCF7-4C64-A05F-D561AF4AC645}" type="slidenum">
              <a:rPr lang="id-ID" smtClean="0"/>
              <a:pPr/>
              <a:t>‹#›</a:t>
            </a:fld>
            <a:endParaRPr lang="id-ID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4FB43D-CCF7-4C64-A05F-D561AF4AC645}" type="slidenum">
              <a:rPr lang="id-ID" smtClean="0"/>
              <a:pPr/>
              <a:t>7</a:t>
            </a:fld>
            <a:endParaRPr lang="id-ID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281" y="2130426"/>
            <a:ext cx="10361851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562" y="3886200"/>
            <a:ext cx="8533289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E9827-8C51-4052-AEB0-B2FE5500EA26}" type="datetimeFigureOut">
              <a:rPr lang="id-ID" smtClean="0"/>
              <a:pPr/>
              <a:t>14/12/2015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B86E8-DB43-4FAA-BF93-3275471FB21D}" type="slidenum">
              <a:rPr lang="id-ID" smtClean="0"/>
              <a:pPr/>
              <a:t>‹#›</a:t>
            </a:fld>
            <a:endParaRPr lang="id-ID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E9827-8C51-4052-AEB0-B2FE5500EA26}" type="datetimeFigureOut">
              <a:rPr lang="id-ID" smtClean="0"/>
              <a:pPr/>
              <a:t>14/12/2015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B86E8-DB43-4FAA-BF93-3275471FB21D}" type="slidenum">
              <a:rPr lang="id-ID" smtClean="0"/>
              <a:pPr/>
              <a:t>‹#›</a:t>
            </a:fld>
            <a:endParaRPr lang="id-ID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8049" y="274639"/>
            <a:ext cx="2742843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521" y="274639"/>
            <a:ext cx="8025355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E9827-8C51-4052-AEB0-B2FE5500EA26}" type="datetimeFigureOut">
              <a:rPr lang="id-ID" smtClean="0"/>
              <a:pPr/>
              <a:t>14/12/2015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B86E8-DB43-4FAA-BF93-3275471FB21D}" type="slidenum">
              <a:rPr lang="id-ID" smtClean="0"/>
              <a:pPr/>
              <a:t>‹#›</a:t>
            </a:fld>
            <a:endParaRPr lang="id-ID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E9827-8C51-4052-AEB0-B2FE5500EA26}" type="datetimeFigureOut">
              <a:rPr lang="id-ID" smtClean="0"/>
              <a:pPr/>
              <a:t>14/12/2015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B86E8-DB43-4FAA-BF93-3275471FB21D}" type="slidenum">
              <a:rPr lang="id-ID" smtClean="0"/>
              <a:pPr/>
              <a:t>‹#›</a:t>
            </a:fld>
            <a:endParaRPr lang="id-ID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959" y="4406901"/>
            <a:ext cx="10361851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2959" y="2906713"/>
            <a:ext cx="10361851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E9827-8C51-4052-AEB0-B2FE5500EA26}" type="datetimeFigureOut">
              <a:rPr lang="id-ID" smtClean="0"/>
              <a:pPr/>
              <a:t>14/12/2015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B86E8-DB43-4FAA-BF93-3275471FB21D}" type="slidenum">
              <a:rPr lang="id-ID" smtClean="0"/>
              <a:pPr/>
              <a:t>‹#›</a:t>
            </a:fld>
            <a:endParaRPr lang="id-ID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521" y="1600201"/>
            <a:ext cx="53840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6793" y="1600201"/>
            <a:ext cx="53840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E9827-8C51-4052-AEB0-B2FE5500EA26}" type="datetimeFigureOut">
              <a:rPr lang="id-ID" smtClean="0"/>
              <a:pPr/>
              <a:t>14/12/2015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B86E8-DB43-4FAA-BF93-3275471FB21D}" type="slidenum">
              <a:rPr lang="id-ID" smtClean="0"/>
              <a:pPr/>
              <a:t>‹#›</a:t>
            </a:fld>
            <a:endParaRPr lang="id-ID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535113"/>
            <a:ext cx="5386216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21" y="2174875"/>
            <a:ext cx="5386216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561" y="1535113"/>
            <a:ext cx="538833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561" y="2174875"/>
            <a:ext cx="538833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E9827-8C51-4052-AEB0-B2FE5500EA26}" type="datetimeFigureOut">
              <a:rPr lang="id-ID" smtClean="0"/>
              <a:pPr/>
              <a:t>14/12/2015</a:t>
            </a:fld>
            <a:endParaRPr lang="id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B86E8-DB43-4FAA-BF93-3275471FB21D}" type="slidenum">
              <a:rPr lang="id-ID" smtClean="0"/>
              <a:pPr/>
              <a:t>‹#›</a:t>
            </a:fld>
            <a:endParaRPr lang="id-ID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E9827-8C51-4052-AEB0-B2FE5500EA26}" type="datetimeFigureOut">
              <a:rPr lang="id-ID" smtClean="0"/>
              <a:pPr/>
              <a:t>14/12/2015</a:t>
            </a:fld>
            <a:endParaRPr lang="id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B86E8-DB43-4FAA-BF93-3275471FB21D}" type="slidenum">
              <a:rPr lang="id-ID" smtClean="0"/>
              <a:pPr/>
              <a:t>‹#›</a:t>
            </a:fld>
            <a:endParaRPr lang="id-ID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E9827-8C51-4052-AEB0-B2FE5500EA26}" type="datetimeFigureOut">
              <a:rPr lang="id-ID" smtClean="0"/>
              <a:pPr/>
              <a:t>14/12/2015</a:t>
            </a:fld>
            <a:endParaRPr lang="id-I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B86E8-DB43-4FAA-BF93-3275471FB21D}" type="slidenum">
              <a:rPr lang="id-ID" smtClean="0"/>
              <a:pPr/>
              <a:t>‹#›</a:t>
            </a:fld>
            <a:endParaRPr lang="id-ID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21" y="273050"/>
            <a:ext cx="4010562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113" y="273051"/>
            <a:ext cx="681477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21" y="1435101"/>
            <a:ext cx="4010562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E9827-8C51-4052-AEB0-B2FE5500EA26}" type="datetimeFigureOut">
              <a:rPr lang="id-ID" smtClean="0"/>
              <a:pPr/>
              <a:t>14/12/2015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B86E8-DB43-4FAA-BF93-3275471FB21D}" type="slidenum">
              <a:rPr lang="id-ID" smtClean="0"/>
              <a:pPr/>
              <a:t>‹#›</a:t>
            </a:fld>
            <a:endParaRPr lang="id-ID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406" y="4800600"/>
            <a:ext cx="7314248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406" y="612775"/>
            <a:ext cx="7314248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406" y="5367338"/>
            <a:ext cx="7314248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E9827-8C51-4052-AEB0-B2FE5500EA26}" type="datetimeFigureOut">
              <a:rPr lang="id-ID" smtClean="0"/>
              <a:pPr/>
              <a:t>14/12/2015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B86E8-DB43-4FAA-BF93-3275471FB21D}" type="slidenum">
              <a:rPr lang="id-ID" smtClean="0"/>
              <a:pPr/>
              <a:t>‹#›</a:t>
            </a:fld>
            <a:endParaRPr lang="id-ID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5000">
              <a:srgbClr val="21D6E0"/>
            </a:gs>
            <a:gs pos="75000">
              <a:srgbClr val="0087E6"/>
            </a:gs>
            <a:gs pos="100000">
              <a:srgbClr val="005CBF"/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274638"/>
            <a:ext cx="1097137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201"/>
            <a:ext cx="1097137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521" y="6356351"/>
            <a:ext cx="28444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E9827-8C51-4052-AEB0-B2FE5500EA26}" type="datetimeFigureOut">
              <a:rPr lang="id-ID" smtClean="0"/>
              <a:pPr/>
              <a:t>14/12/2015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8" y="6356351"/>
            <a:ext cx="38602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6463" y="6356351"/>
            <a:ext cx="28444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BB86E8-DB43-4FAA-BF93-3275471FB21D}" type="slidenum">
              <a:rPr lang="id-ID" smtClean="0"/>
              <a:pPr/>
              <a:t>‹#›</a:t>
            </a:fld>
            <a:endParaRPr lang="id-ID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d-ID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90476" y="1571612"/>
            <a:ext cx="11809503" cy="49803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extBox 4"/>
          <p:cNvSpPr txBox="1"/>
          <p:nvPr/>
        </p:nvSpPr>
        <p:spPr>
          <a:xfrm>
            <a:off x="1047579" y="214291"/>
            <a:ext cx="729020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sz="2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Cara </a:t>
            </a:r>
            <a:r>
              <a:rPr lang="en-US" sz="2800" b="1" dirty="0" err="1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membuat</a:t>
            </a:r>
            <a:r>
              <a:rPr lang="id-ID" sz="2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 </a:t>
            </a:r>
            <a:r>
              <a:rPr lang="en-US" sz="2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data </a:t>
            </a:r>
            <a:r>
              <a:rPr lang="en-US" sz="2800" b="1" dirty="0" err="1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berbasis</a:t>
            </a:r>
            <a:r>
              <a:rPr lang="en-US" sz="2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 html </a:t>
            </a:r>
            <a:r>
              <a:rPr lang="en-US" sz="2800" b="1" dirty="0" err="1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di</a:t>
            </a:r>
            <a:r>
              <a:rPr lang="en-US" sz="2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 notepad++</a:t>
            </a:r>
          </a:p>
          <a:p>
            <a:endParaRPr lang="id-ID" sz="2800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3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3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TextBox 4"/>
          <p:cNvSpPr txBox="1"/>
          <p:nvPr/>
        </p:nvSpPr>
        <p:spPr>
          <a:xfrm>
            <a:off x="3999965" y="428605"/>
            <a:ext cx="39358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24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glow rad="139700">
                    <a:schemeClr val="accent2">
                      <a:satMod val="175000"/>
                      <a:alpha val="40000"/>
                    </a:schemeClr>
                  </a:glow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10. Maka file terbuka di Web </a:t>
            </a:r>
            <a:endParaRPr lang="id-ID" sz="24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glow rad="139700">
                  <a:schemeClr val="accent2">
                    <a:satMod val="175000"/>
                    <a:alpha val="40000"/>
                  </a:schemeClr>
                </a:glow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8728" y="1500174"/>
            <a:ext cx="11688265" cy="49292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2" dur="2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User\Downloads\gambar bergerak\animasi_bergerak_untuk_powerpo.gif"/>
          <p:cNvPicPr>
            <a:picLocks noGrp="1" noChangeAspect="1" noChangeArrowheads="1" noCrop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238055" y="642918"/>
            <a:ext cx="6380964" cy="4286280"/>
          </a:xfrm>
          <a:prstGeom prst="rect">
            <a:avLst/>
          </a:prstGeom>
          <a:noFill/>
        </p:spPr>
      </p:pic>
      <p:pic>
        <p:nvPicPr>
          <p:cNvPr id="5" name="Picture 4" descr="gambar animasi bergerak lucu.gi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6593" y="3786166"/>
            <a:ext cx="5523820" cy="307183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>
                <a:lumMod val="50000"/>
              </a:schemeClr>
            </a:gs>
            <a:gs pos="13000">
              <a:srgbClr val="0047FF"/>
            </a:gs>
            <a:gs pos="28000">
              <a:schemeClr val="tx2">
                <a:lumMod val="60000"/>
                <a:lumOff val="40000"/>
              </a:schemeClr>
            </a:gs>
            <a:gs pos="42999">
              <a:srgbClr val="0047FF"/>
            </a:gs>
            <a:gs pos="58000">
              <a:schemeClr val="accent4">
                <a:lumMod val="60000"/>
                <a:lumOff val="40000"/>
              </a:schemeClr>
            </a:gs>
            <a:gs pos="72000">
              <a:srgbClr val="0047FF"/>
            </a:gs>
            <a:gs pos="87000">
              <a:schemeClr val="accent6">
                <a:lumMod val="20000"/>
                <a:lumOff val="80000"/>
              </a:schemeClr>
            </a:gs>
            <a:gs pos="100000">
              <a:srgbClr val="0047FF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2817" y="6386506"/>
            <a:ext cx="8533289" cy="471494"/>
          </a:xfrm>
        </p:spPr>
        <p:txBody>
          <a:bodyPr>
            <a:normAutofit fontScale="92500" lnSpcReduction="20000"/>
          </a:bodyPr>
          <a:lstStyle/>
          <a:p>
            <a:endParaRPr lang="id-ID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76149" y="1714488"/>
            <a:ext cx="11428592" cy="47149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TextBox 5"/>
          <p:cNvSpPr txBox="1"/>
          <p:nvPr/>
        </p:nvSpPr>
        <p:spPr>
          <a:xfrm>
            <a:off x="334267" y="500042"/>
            <a:ext cx="8178329" cy="8104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/>
            <a:r>
              <a:rPr lang="id-ID" sz="28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1.  Buka aplikasi Notepad</a:t>
            </a:r>
            <a:r>
              <a:rPr lang="id-ID" sz="2800" b="1" baseline="30000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++ </a:t>
            </a:r>
            <a:r>
              <a:rPr lang="id-ID" sz="28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yaitu, </a:t>
            </a:r>
            <a:r>
              <a:rPr lang="id-ID" sz="2800" b="1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dengan  </a:t>
            </a:r>
            <a:r>
              <a:rPr lang="id-ID" sz="28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“doble klik”</a:t>
            </a:r>
          </a:p>
          <a:p>
            <a:pPr marL="342900" indent="-342900"/>
            <a:endParaRPr lang="id-ID" sz="2800" b="1" baseline="3000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3"/>
          <a:srcRect l="10833" t="13636" r="63595" b="30303"/>
          <a:stretch>
            <a:fillRect/>
          </a:stretch>
        </p:blipFill>
        <p:spPr bwMode="auto">
          <a:xfrm>
            <a:off x="5047586" y="2357430"/>
            <a:ext cx="5047628" cy="3571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cxnSp>
        <p:nvCxnSpPr>
          <p:cNvPr id="10" name="Straight Arrow Connector 9"/>
          <p:cNvCxnSpPr/>
          <p:nvPr/>
        </p:nvCxnSpPr>
        <p:spPr>
          <a:xfrm>
            <a:off x="2857106" y="3929066"/>
            <a:ext cx="3333339" cy="500066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7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52340" y="357166"/>
            <a:ext cx="10361851" cy="1357298"/>
          </a:xfrm>
        </p:spPr>
        <p:txBody>
          <a:bodyPr>
            <a:normAutofit/>
          </a:bodyPr>
          <a:lstStyle/>
          <a:p>
            <a:r>
              <a:rPr lang="id-ID" sz="2800" b="1" dirty="0" smtClean="0">
                <a:ln w="31550" cmpd="sng">
                  <a:gradFill>
                    <a:gsLst>
                      <a:gs pos="70000">
                        <a:schemeClr val="accent6">
                          <a:shade val="50000"/>
                          <a:satMod val="190000"/>
                        </a:schemeClr>
                      </a:gs>
                      <a:gs pos="0">
                        <a:schemeClr val="accent6">
                          <a:tint val="77000"/>
                          <a:satMod val="18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chemeClr val="accent6">
                    <a:tint val="15000"/>
                    <a:satMod val="200000"/>
                  </a:schemeClr>
                </a:solidFill>
                <a:effectLst>
                  <a:outerShdw blurRad="50800" dist="40000" dir="5400000" algn="tl" rotWithShape="0">
                    <a:srgbClr val="000000">
                      <a:shade val="5000"/>
                      <a:satMod val="120000"/>
                      <a:alpha val="33000"/>
                    </a:srgbClr>
                  </a:outerShdw>
                  <a:reflection blurRad="6350" stA="60000" endA="900" endPos="58000" dir="5400000" sy="-100000" algn="bl" rotWithShape="0"/>
                </a:effectLst>
              </a:rPr>
              <a:t>2. Setelah di klik maka terbukalah Notepad</a:t>
            </a:r>
            <a:r>
              <a:rPr lang="id-ID" sz="2800" b="1" baseline="30000" dirty="0" smtClean="0">
                <a:ln w="31550" cmpd="sng">
                  <a:gradFill>
                    <a:gsLst>
                      <a:gs pos="70000">
                        <a:schemeClr val="accent6">
                          <a:shade val="50000"/>
                          <a:satMod val="190000"/>
                        </a:schemeClr>
                      </a:gs>
                      <a:gs pos="0">
                        <a:schemeClr val="accent6">
                          <a:tint val="77000"/>
                          <a:satMod val="18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chemeClr val="accent6">
                    <a:tint val="15000"/>
                    <a:satMod val="200000"/>
                  </a:schemeClr>
                </a:solidFill>
                <a:effectLst>
                  <a:outerShdw blurRad="50800" dist="40000" dir="5400000" algn="tl" rotWithShape="0">
                    <a:srgbClr val="000000">
                      <a:shade val="5000"/>
                      <a:satMod val="120000"/>
                      <a:alpha val="33000"/>
                    </a:srgbClr>
                  </a:outerShdw>
                  <a:reflection blurRad="6350" stA="60000" endA="900" endPos="58000" dir="5400000" sy="-100000" algn="bl" rotWithShape="0"/>
                </a:effectLst>
              </a:rPr>
              <a:t>++</a:t>
            </a:r>
            <a:r>
              <a:rPr lang="id-ID" sz="2800" b="1" dirty="0" smtClean="0">
                <a:ln w="31550" cmpd="sng">
                  <a:gradFill>
                    <a:gsLst>
                      <a:gs pos="70000">
                        <a:schemeClr val="accent6">
                          <a:shade val="50000"/>
                          <a:satMod val="190000"/>
                        </a:schemeClr>
                      </a:gs>
                      <a:gs pos="0">
                        <a:schemeClr val="accent6">
                          <a:tint val="77000"/>
                          <a:satMod val="18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chemeClr val="accent6">
                    <a:tint val="15000"/>
                    <a:satMod val="200000"/>
                  </a:schemeClr>
                </a:solidFill>
                <a:effectLst>
                  <a:outerShdw blurRad="50800" dist="40000" dir="5400000" algn="tl" rotWithShape="0">
                    <a:srgbClr val="000000">
                      <a:shade val="5000"/>
                      <a:satMod val="120000"/>
                      <a:alpha val="33000"/>
                    </a:srgbClr>
                  </a:outerShdw>
                  <a:reflection blurRad="6350" stA="60000" endA="900" endPos="58000" dir="5400000" sy="-100000" algn="bl" rotWithShape="0"/>
                </a:effectLst>
              </a:rPr>
              <a:t> . Notepad</a:t>
            </a:r>
            <a:r>
              <a:rPr lang="id-ID" sz="2800" b="1" baseline="30000" dirty="0" smtClean="0">
                <a:ln w="31550" cmpd="sng">
                  <a:gradFill>
                    <a:gsLst>
                      <a:gs pos="70000">
                        <a:schemeClr val="accent6">
                          <a:shade val="50000"/>
                          <a:satMod val="190000"/>
                        </a:schemeClr>
                      </a:gs>
                      <a:gs pos="0">
                        <a:schemeClr val="accent6">
                          <a:tint val="77000"/>
                          <a:satMod val="18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chemeClr val="accent6">
                    <a:tint val="15000"/>
                    <a:satMod val="200000"/>
                  </a:schemeClr>
                </a:solidFill>
                <a:effectLst>
                  <a:outerShdw blurRad="50800" dist="40000" dir="5400000" algn="tl" rotWithShape="0">
                    <a:srgbClr val="000000">
                      <a:shade val="5000"/>
                      <a:satMod val="120000"/>
                      <a:alpha val="33000"/>
                    </a:srgbClr>
                  </a:outerShdw>
                  <a:reflection blurRad="6350" stA="60000" endA="900" endPos="58000" dir="5400000" sy="-100000" algn="bl" rotWithShape="0"/>
                </a:effectLst>
              </a:rPr>
              <a:t>++ </a:t>
            </a:r>
            <a:r>
              <a:rPr lang="id-ID" sz="2800" b="1" dirty="0" smtClean="0">
                <a:ln w="31550" cmpd="sng">
                  <a:gradFill>
                    <a:gsLst>
                      <a:gs pos="70000">
                        <a:schemeClr val="accent6">
                          <a:shade val="50000"/>
                          <a:satMod val="190000"/>
                        </a:schemeClr>
                      </a:gs>
                      <a:gs pos="0">
                        <a:schemeClr val="accent6">
                          <a:tint val="77000"/>
                          <a:satMod val="18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chemeClr val="accent6">
                    <a:tint val="15000"/>
                    <a:satMod val="200000"/>
                  </a:schemeClr>
                </a:solidFill>
                <a:effectLst>
                  <a:outerShdw blurRad="50800" dist="40000" dir="5400000" algn="tl" rotWithShape="0">
                    <a:srgbClr val="000000">
                      <a:shade val="5000"/>
                      <a:satMod val="120000"/>
                      <a:alpha val="33000"/>
                    </a:srgbClr>
                  </a:outerShdw>
                  <a:reflection blurRad="6350" stA="60000" endA="900" endPos="58000" dir="5400000" sy="-100000" algn="bl" rotWithShape="0"/>
                </a:effectLst>
              </a:rPr>
              <a:t>siap digunakan </a:t>
            </a:r>
            <a:endParaRPr lang="id-ID" sz="2800" b="1" dirty="0">
              <a:ln w="31550" cmpd="sng">
                <a:gradFill>
                  <a:gsLst>
                    <a:gs pos="70000">
                      <a:schemeClr val="accent6">
                        <a:shade val="50000"/>
                        <a:satMod val="190000"/>
                      </a:schemeClr>
                    </a:gs>
                    <a:gs pos="0">
                      <a:schemeClr val="accent6">
                        <a:tint val="77000"/>
                        <a:satMod val="180000"/>
                      </a:schemeClr>
                    </a:gs>
                  </a:gsLst>
                  <a:lin ang="5400000"/>
                </a:gradFill>
                <a:prstDash val="solid"/>
              </a:ln>
              <a:solidFill>
                <a:schemeClr val="accent6">
                  <a:tint val="15000"/>
                  <a:satMod val="200000"/>
                </a:schemeClr>
              </a:solidFill>
              <a:effectLst>
                <a:outerShdw blurRad="50800" dist="40000" dir="5400000" algn="tl" rotWithShape="0">
                  <a:srgbClr val="000000">
                    <a:shade val="5000"/>
                    <a:satMod val="120000"/>
                    <a:alpha val="33000"/>
                  </a:srgbClr>
                </a:outerShdw>
                <a:reflection blurRad="6350" stA="60000" endA="900" endPos="58000" dir="5400000" sy="-100000" algn="bl" rotWithShape="0"/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3770" y="6243630"/>
            <a:ext cx="8533289" cy="614370"/>
          </a:xfrm>
        </p:spPr>
        <p:txBody>
          <a:bodyPr/>
          <a:lstStyle/>
          <a:p>
            <a:endParaRPr lang="id-ID" dirty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672" y="1928802"/>
            <a:ext cx="11428592" cy="47149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2" dur="3000"/>
                                        <p:tgtEl>
                                          <p:spTgt spid="3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21" y="274638"/>
            <a:ext cx="10971372" cy="939784"/>
          </a:xfrm>
        </p:spPr>
        <p:txBody>
          <a:bodyPr>
            <a:norm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id-ID" sz="2400" b="1" dirty="0" smtClean="0">
                <a:ln w="50800"/>
                <a:solidFill>
                  <a:schemeClr val="bg1">
                    <a:shade val="50000"/>
                  </a:schemeClr>
                </a:solidFill>
              </a:rPr>
              <a:t>3. Jika anda ingin menyimpan data, maka anda harus klik yang diberi tanda panah </a:t>
            </a:r>
            <a:endParaRPr lang="id-ID" sz="2400" b="1" dirty="0">
              <a:ln w="50800"/>
              <a:solidFill>
                <a:schemeClr val="bg1">
                  <a:shade val="50000"/>
                </a:schemeClr>
              </a:solidFill>
            </a:endParaRP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/>
          <a:srcRect l="-1710" t="1389" r="85547" b="86296"/>
          <a:stretch>
            <a:fillRect/>
          </a:stretch>
        </p:blipFill>
        <p:spPr bwMode="auto">
          <a:xfrm>
            <a:off x="3999964" y="2428868"/>
            <a:ext cx="5523820" cy="21431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cxnSp>
        <p:nvCxnSpPr>
          <p:cNvPr id="10" name="Straight Arrow Connector 9"/>
          <p:cNvCxnSpPr/>
          <p:nvPr/>
        </p:nvCxnSpPr>
        <p:spPr>
          <a:xfrm>
            <a:off x="1047578" y="1643050"/>
            <a:ext cx="4952390" cy="164307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 bwMode="auto">
          <a:xfrm>
            <a:off x="380912" y="1500174"/>
            <a:ext cx="11428592" cy="50435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3"/>
          <a:srcRect r="93839" b="88008"/>
          <a:stretch>
            <a:fillRect/>
          </a:stretch>
        </p:blipFill>
        <p:spPr bwMode="auto">
          <a:xfrm>
            <a:off x="5452264" y="2214554"/>
            <a:ext cx="2143140" cy="18409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Up Arrow 5"/>
          <p:cNvSpPr/>
          <p:nvPr/>
        </p:nvSpPr>
        <p:spPr>
          <a:xfrm rot="19510883">
            <a:off x="6927137" y="3302581"/>
            <a:ext cx="484632" cy="563712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880232" y="2000240"/>
            <a:ext cx="5000660" cy="114300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2" dur="2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2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32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87" y="142860"/>
            <a:ext cx="10971372" cy="1143000"/>
          </a:xfrm>
        </p:spPr>
        <p:txBody>
          <a:bodyPr>
            <a:normAutofit/>
          </a:bodyPr>
          <a:lstStyle/>
          <a:p>
            <a:pPr algn="l"/>
            <a:r>
              <a:rPr lang="id-ID" sz="2800" dirty="0" smtClean="0">
                <a:ln w="1016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4. Setelah di klik maka munculah layar seperti di bawah ini. </a:t>
            </a:r>
            <a:r>
              <a:rPr lang="en-US" sz="2800" dirty="0" err="1" smtClean="0">
                <a:ln w="1016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Cari</a:t>
            </a:r>
            <a:r>
              <a:rPr lang="en-US" sz="2800" dirty="0" smtClean="0">
                <a:ln w="1016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800" dirty="0" err="1" smtClean="0">
                <a:ln w="1016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tempat</a:t>
            </a:r>
            <a:r>
              <a:rPr lang="en-US" sz="2800" dirty="0" smtClean="0">
                <a:ln w="1016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800" dirty="0" err="1" smtClean="0">
                <a:ln w="1016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untuk</a:t>
            </a:r>
            <a:r>
              <a:rPr lang="en-US" sz="2800" dirty="0" smtClean="0">
                <a:ln w="1016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800" dirty="0" err="1" smtClean="0">
                <a:ln w="1016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menyimpan</a:t>
            </a:r>
            <a:r>
              <a:rPr lang="en-US" sz="2800" dirty="0" smtClean="0">
                <a:ln w="1016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 data. </a:t>
            </a:r>
            <a:endParaRPr lang="id-ID" sz="2800" dirty="0">
              <a:ln w="10160">
                <a:solidFill>
                  <a:schemeClr val="accent1"/>
                </a:solidFill>
                <a:prstDash val="solid"/>
              </a:ln>
              <a:solidFill>
                <a:srgbClr val="FFFFFF"/>
              </a:solidFill>
              <a:effectLst>
                <a:glow rad="63500">
                  <a:schemeClr val="accent4">
                    <a:satMod val="175000"/>
                    <a:alpha val="40000"/>
                  </a:schemeClr>
                </a:glow>
                <a:outerShdw blurRad="38100" dist="32000" dir="5400000" algn="tl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500730" y="1714488"/>
            <a:ext cx="11523830" cy="49006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2" dur="2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d-ID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5. </a:t>
            </a:r>
            <a:r>
              <a:rPr lang="en-US" b="1" dirty="0" err="1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Supaya</a:t>
            </a:r>
            <a:r>
              <a:rPr lang="en-US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 data </a:t>
            </a:r>
            <a:r>
              <a:rPr lang="en-US" b="1" dirty="0" err="1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terbuka</a:t>
            </a:r>
            <a:r>
              <a:rPr lang="en-US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 </a:t>
            </a:r>
            <a:r>
              <a:rPr lang="en-US" b="1" dirty="0" err="1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diBrowser</a:t>
            </a:r>
            <a:r>
              <a:rPr lang="en-US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, </a:t>
            </a:r>
            <a:r>
              <a:rPr lang="en-US" b="1" dirty="0" err="1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maka</a:t>
            </a:r>
            <a:r>
              <a:rPr lang="en-US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 </a:t>
            </a:r>
            <a:r>
              <a:rPr lang="en-US" b="1" dirty="0" err="1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tipe</a:t>
            </a:r>
            <a:r>
              <a:rPr lang="en-US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 </a:t>
            </a:r>
            <a:r>
              <a:rPr lang="en-US" b="1" dirty="0" err="1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diganti</a:t>
            </a:r>
            <a:r>
              <a:rPr lang="en-US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 </a:t>
            </a:r>
            <a:r>
              <a:rPr lang="en-US" b="1" dirty="0" err="1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dengan</a:t>
            </a:r>
            <a:r>
              <a:rPr lang="en-US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 HTML</a:t>
            </a:r>
            <a:endParaRPr lang="id-ID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1"/>
              </a:solidFill>
              <a:effectLst>
                <a:glow rad="63500">
                  <a:schemeClr val="accent3">
                    <a:satMod val="175000"/>
                    <a:alpha val="40000"/>
                  </a:schemeClr>
                </a:glow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d-ID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90434" y="1928802"/>
            <a:ext cx="11904741" cy="46863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2" dur="20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21" y="71414"/>
            <a:ext cx="10971372" cy="1143000"/>
          </a:xfrm>
        </p:spPr>
        <p:txBody>
          <a:bodyPr>
            <a:normAutofit/>
          </a:bodyPr>
          <a:lstStyle/>
          <a:p>
            <a:r>
              <a:rPr lang="id-ID" sz="3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6. </a:t>
            </a:r>
            <a:r>
              <a:rPr lang="en-US" sz="3200" dirty="0" err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Menyimpan</a:t>
            </a:r>
            <a:r>
              <a:rPr lang="en-US" sz="3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data </a:t>
            </a:r>
            <a:r>
              <a:rPr lang="en-US" sz="3200" dirty="0" err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yaitu</a:t>
            </a:r>
            <a:r>
              <a:rPr lang="en-US" sz="3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</a:t>
            </a:r>
            <a:r>
              <a:rPr lang="en-US" sz="3200" dirty="0" err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kilk</a:t>
            </a:r>
            <a:r>
              <a:rPr lang="en-US" sz="3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</a:t>
            </a:r>
            <a:r>
              <a:rPr lang="en-US" sz="3200" dirty="0" err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pada</a:t>
            </a:r>
            <a:r>
              <a:rPr lang="en-US" sz="3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 </a:t>
            </a:r>
            <a:r>
              <a:rPr lang="en-US" sz="3200" dirty="0" err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arah</a:t>
            </a:r>
            <a:r>
              <a:rPr lang="en-US" sz="3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</a:t>
            </a:r>
            <a:r>
              <a:rPr lang="en-US" sz="3200" dirty="0" err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panah</a:t>
            </a:r>
            <a:endParaRPr lang="id-ID" sz="32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glow rad="139700">
                  <a:schemeClr val="accent4">
                    <a:satMod val="175000"/>
                    <a:alpha val="40000"/>
                  </a:schemeClr>
                </a:glow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d-ID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94414" y="1725230"/>
            <a:ext cx="12001584" cy="50613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Right Arrow 5"/>
          <p:cNvSpPr/>
          <p:nvPr/>
        </p:nvSpPr>
        <p:spPr>
          <a:xfrm rot="13251459">
            <a:off x="6773442" y="3151803"/>
            <a:ext cx="425070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2" dur="2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21" y="71422"/>
            <a:ext cx="10971372" cy="1143000"/>
          </a:xfrm>
        </p:spPr>
        <p:txBody>
          <a:bodyPr>
            <a:normAutofit/>
          </a:bodyPr>
          <a:lstStyle/>
          <a:p>
            <a:r>
              <a:rPr lang="id-ID" sz="32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  <a:outerShdw blurRad="41275" dist="20320" dir="1800000" algn="tl" rotWithShape="0">
                    <a:srgbClr val="000000">
                      <a:alpha val="40000"/>
                    </a:srgbClr>
                  </a:outerShdw>
                  <a:reflection blurRad="6350" stA="60000" endA="900" endPos="58000" dir="5400000" sy="-100000" algn="bl" rotWithShape="0"/>
                </a:effectLst>
              </a:rPr>
              <a:t>7. Setelah disimpan maka Title Bar berubah nama </a:t>
            </a:r>
            <a:endParaRPr lang="id-ID" sz="32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glow rad="63500">
                  <a:schemeClr val="accent2">
                    <a:satMod val="175000"/>
                    <a:alpha val="40000"/>
                  </a:schemeClr>
                </a:glow>
                <a:outerShdw blurRad="41275" dist="20320" dir="1800000" algn="tl" rotWithShape="0">
                  <a:srgbClr val="000000">
                    <a:alpha val="40000"/>
                  </a:srgbClr>
                </a:outerShdw>
                <a:reflection blurRad="6350" stA="60000" endA="900" endPos="58000" dir="5400000" sy="-100000" algn="bl" rotWithShape="0"/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d-ID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214422"/>
            <a:ext cx="12285737" cy="51811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2" dur="2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d-ID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glow rad="139700">
                    <a:schemeClr val="accent6">
                      <a:satMod val="175000"/>
                      <a:alpha val="40000"/>
                    </a:schemeClr>
                  </a:glow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8. Untuk membuka file maka harus “double klik”</a:t>
            </a:r>
            <a:endParaRPr lang="id-ID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glow rad="139700">
                  <a:schemeClr val="accent6">
                    <a:satMod val="175000"/>
                    <a:alpha val="40000"/>
                  </a:schemeClr>
                </a:glow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57189" y="1928802"/>
            <a:ext cx="11238743" cy="47396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2" dur="2000"/>
                                        <p:tgtEl>
                                          <p:spTgt spid="3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423</TotalTime>
  <Words>119</Words>
  <Application>Microsoft Office PowerPoint</Application>
  <PresentationFormat>Custom</PresentationFormat>
  <Paragraphs>11</Paragraphs>
  <Slides>11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Slide 1</vt:lpstr>
      <vt:lpstr>Slide 2</vt:lpstr>
      <vt:lpstr>2. Setelah di klik maka terbukalah Notepad++ . Notepad++ siap digunakan </vt:lpstr>
      <vt:lpstr>3. Jika anda ingin menyimpan data, maka anda harus klik yang diberi tanda panah </vt:lpstr>
      <vt:lpstr>4. Setelah di klik maka munculah layar seperti di bawah ini. Cari tempat untuk menyimpan data. </vt:lpstr>
      <vt:lpstr>5. Supaya data terbuka diBrowser, maka tipe diganti dengan HTML</vt:lpstr>
      <vt:lpstr>6. Menyimpan data yaitu kilk pada  arah panah</vt:lpstr>
      <vt:lpstr>7. Setelah disimpan maka Title Bar berubah nama </vt:lpstr>
      <vt:lpstr>8. Untuk membuka file maka harus “double klik”</vt:lpstr>
      <vt:lpstr>Slide 10</vt:lpstr>
      <vt:lpstr>Slide 11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User</cp:lastModifiedBy>
  <cp:revision>37</cp:revision>
  <dcterms:created xsi:type="dcterms:W3CDTF">2015-08-30T08:59:17Z</dcterms:created>
  <dcterms:modified xsi:type="dcterms:W3CDTF">2015-12-14T04:03:07Z</dcterms:modified>
</cp:coreProperties>
</file>

<file path=docProps/thumbnail.jpeg>
</file>